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2" r:id="rId1"/>
  </p:sldMasterIdLst>
  <p:notesMasterIdLst>
    <p:notesMasterId r:id="rId19"/>
  </p:notesMasterIdLst>
  <p:handoutMasterIdLst>
    <p:handoutMasterId r:id="rId20"/>
  </p:handout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6" r:id="rId18"/>
  </p:sldIdLst>
  <p:sldSz cx="9144000" cy="6858000" type="screen4x3"/>
  <p:notesSz cx="6858000" cy="89614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C1E"/>
    <a:srgbClr val="CC3300"/>
    <a:srgbClr val="006600"/>
    <a:srgbClr val="CCCCFF"/>
    <a:srgbClr val="0A0F76"/>
    <a:srgbClr val="072F05"/>
    <a:srgbClr val="FFDB69"/>
    <a:srgbClr val="E0E2F8"/>
    <a:srgbClr val="66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2" autoAdjust="0"/>
    <p:restoredTop sz="94624" autoAdjust="0"/>
  </p:normalViewPr>
  <p:slideViewPr>
    <p:cSldViewPr>
      <p:cViewPr varScale="1">
        <p:scale>
          <a:sx n="86" d="100"/>
          <a:sy n="86" d="100"/>
        </p:scale>
        <p:origin x="1902" y="8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pPr>
              <a:defRPr/>
            </a:pPr>
            <a:fld id="{B9ED269E-1FC3-4250-8466-62C893737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pPr>
              <a:defRPr/>
            </a:pPr>
            <a:fld id="{6F7463DF-24DC-4784-BB0C-19F39D03E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B6764-240F-4791-9EA4-4FBA8B1E08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76560-2441-4413-A50C-DE008D3A3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41D23-8542-4EEC-8143-FDBCDDE1EE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19370-95A4-4681-9DFF-0EB728E379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585E-7107-41AA-A7A6-A67D8EAFF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976F0-7354-4496-A335-68BC15A21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607B8-A3E4-4C6E-B288-3FA8587CB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88309-22AF-4A8B-B9F7-C0C25ABA2E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A09B6-1342-428D-B419-81F1177A1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7A4ED-2738-4E5F-B946-D4D4F26BB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62BE-C30E-4890-9529-5F956A93C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2CE21B-F87E-4773-83DB-CC132F459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4509120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Ведущий:  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Щитова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Ольга Викторовна,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педагог-психолог БППК </a:t>
            </a:r>
          </a:p>
          <a:p>
            <a:pPr algn="ctr"/>
            <a:r>
              <a:rPr lang="ru-RU" sz="2400" b="1" i="1" dirty="0" err="1" smtClean="0">
                <a:solidFill>
                  <a:schemeClr val="tx2"/>
                </a:solidFill>
              </a:rPr>
              <a:t>Нижнеломовского</a:t>
            </a:r>
            <a:r>
              <a:rPr lang="ru-RU" sz="2400" b="1" i="1" dirty="0" smtClean="0">
                <a:solidFill>
                  <a:schemeClr val="tx2"/>
                </a:solidFill>
              </a:rPr>
              <a:t> района,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ППМС Центра ПО 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Прямоугольник 12"/>
          <p:cNvSpPr>
            <a:spLocks noChangeArrowheads="1"/>
          </p:cNvSpPr>
          <p:nvPr/>
        </p:nvSpPr>
        <p:spPr bwMode="auto">
          <a:xfrm>
            <a:off x="244475" y="115888"/>
            <a:ext cx="8791575" cy="10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62880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Муниципальное родительское собрание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«Половое воспитание детей и подростков»</a:t>
            </a:r>
            <a:r>
              <a:rPr lang="ru-RU" sz="8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25 февраля 2022 года  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Calibri"/>
              </a:rPr>
              <a:t>Важно </a:t>
            </a:r>
            <a:r>
              <a:rPr lang="ru-RU" dirty="0">
                <a:latin typeface="Times New Roman"/>
                <a:ea typeface="Calibri"/>
              </a:rPr>
              <a:t>привить </a:t>
            </a:r>
            <a:r>
              <a:rPr lang="ru-RU" dirty="0" smtClean="0">
                <a:latin typeface="Times New Roman"/>
                <a:ea typeface="Calibri"/>
              </a:rPr>
              <a:t>мальчику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чувство ответственности, сформировать бережное и уважительное отношение к девушке, помочь осознать высокую значимость роли женщины и красоты целомудрия у девушек.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Половое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воспитание мальчиков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79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Очень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важно научить будущего мужчину подчинять пробуждающиеся половые чувства и переживания высшим интересам, интеллекту, воле, творчеству.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Половое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воспитание мальчиков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32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мат слышат в семье, то это подобно насильному навязыванию информации о сексе в грубой форме.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мат влияет на половое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воспитание детей и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подростков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69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Психосексуальное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притормаживается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он теряет чувство защищенности и безопасности, становится, растерян, подавлен, испуган и часто вытесняет эти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мат влияет на половое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воспитание детей и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подростков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подросток растет в атмосфере мата, он получает серьезные психологические травмы, что ставит под угрозу его будущую личную жизнь.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мат влияет на половое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воспитание детей и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подростков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Половое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воспитание в подростковом возрасте начинать, увы, уже слишком поздно. И чтобы сделать мальчика-подростка настоящим мужчиной, а девочку-подростка достойной женщиной, начинать надо гораздо раньше того времени, как у девочки начнет расти грудь, а у мальчика пробиваться усы.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ывод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76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Важно вовремя 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благоприятствующие формированию у молодых людей осознанной внутренней позиции по отношению к семье и родительству, как к высшей социальной ценности.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/>
                <a:ea typeface="Calibri"/>
              </a:rPr>
              <a:t> </a:t>
            </a:r>
            <a:r>
              <a:rPr lang="ru-RU" sz="3200" dirty="0">
                <a:latin typeface="Times New Roman"/>
                <a:ea typeface="Calibri"/>
              </a:rPr>
              <a:t/>
            </a:r>
            <a:br>
              <a:rPr lang="ru-RU" sz="3200" dirty="0">
                <a:latin typeface="Times New Roman"/>
                <a:ea typeface="Calibri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31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это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рассказать на уроках биологии об устройстве половых органов, о болезнях, передающихся половым путем, о СПИДе и способах его профилактики, о процессе оплодотворения и внутриутробном развитии ребенка, а также о методах контрацепции.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ea typeface="Calibri"/>
                <a:cs typeface="Times New Roman"/>
              </a:rPr>
              <a:t>Половое образование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15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/>
                <a:ea typeface="Calibri"/>
              </a:rPr>
              <a:t>- </a:t>
            </a:r>
            <a:r>
              <a:rPr lang="ru-RU" dirty="0" smtClean="0">
                <a:latin typeface="Times New Roman"/>
                <a:ea typeface="Calibri"/>
              </a:rPr>
              <a:t>это </a:t>
            </a:r>
            <a:r>
              <a:rPr lang="ru-RU" dirty="0">
                <a:latin typeface="Times New Roman"/>
                <a:ea typeface="Calibri"/>
              </a:rPr>
              <a:t>ни в коем случае не обучение механике секса, а целенаправленный и длительный процесс воспитания чувств.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ea typeface="Calibri"/>
              </a:rPr>
              <a:t>Половое воспитание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Преждевременное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пробуждение сексуальности.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Пренебрежение нравственным воспитанием, обесценивание чувств.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Отсутствие контроля информационного пространства.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Ошибки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полового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воспитания детей и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подростков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2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 называемые уроки полового воспитания, рассказывающие о физиологии секса.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Пропаганда гомосексуализма и теории гендерных ролей.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Лояльное отношение к мату, употребление матерных 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Ошибки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полового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воспитания детей и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подростков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99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Calibri"/>
              </a:rPr>
              <a:t>Ребенок от 7 до 13 лет (примерное время полового созревания) находится в стадии </a:t>
            </a:r>
            <a:r>
              <a:rPr lang="ru-RU" u="sng" dirty="0">
                <a:latin typeface="Times New Roman"/>
                <a:ea typeface="Calibri"/>
              </a:rPr>
              <a:t>латентной сексуальности</a:t>
            </a:r>
            <a:r>
              <a:rPr lang="ru-RU" dirty="0">
                <a:latin typeface="Times New Roman"/>
                <a:ea typeface="Calibri"/>
              </a:rPr>
              <a:t>. Задача его психики на этом этапе — </a:t>
            </a:r>
            <a:r>
              <a:rPr lang="ru-RU" dirty="0" err="1">
                <a:latin typeface="Times New Roman"/>
                <a:ea typeface="Calibri"/>
              </a:rPr>
              <a:t>нарабатывание</a:t>
            </a:r>
            <a:r>
              <a:rPr lang="ru-RU" dirty="0">
                <a:latin typeface="Times New Roman"/>
                <a:ea typeface="Calibri"/>
              </a:rPr>
              <a:t> опыта человеческих взаимоотношений, товарищеские связи, учеба, игра, спорт.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Пробуждение сексуальности до начала периода полового созревания разрушает еще несформированную детскую психику, затормаживает развитие души.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заострять внимание на сексуальных темах, а, наоборот, увлекать ребенка интересными занятиями и контролировать его информационное пространство с раннего детства, не допуская в него развращающий психику контент.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Задача родителей на уровне семьи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Calibri"/>
              </a:rPr>
              <a:t>Очень </a:t>
            </a:r>
            <a:r>
              <a:rPr lang="ru-RU" dirty="0">
                <a:latin typeface="Times New Roman"/>
                <a:ea typeface="Calibri"/>
              </a:rPr>
              <a:t>важно разговаривать с девушками о таких понятиях, как девичья честь и женское достоинство.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Половое 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воспитание девочек </a:t>
            </a:r>
            <a:r>
              <a:rPr lang="ru-RU" sz="32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88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6375</TotalTime>
  <Words>441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Candara</vt:lpstr>
      <vt:lpstr>Symbol</vt:lpstr>
      <vt:lpstr>Wingdings</vt:lpstr>
      <vt:lpstr>Волна</vt:lpstr>
      <vt:lpstr>Презентация PowerPoint</vt:lpstr>
      <vt:lpstr>Половое образование </vt:lpstr>
      <vt:lpstr>Половое воспитание</vt:lpstr>
      <vt:lpstr> Ошибки полового воспитания детей и подростков </vt:lpstr>
      <vt:lpstr> Ошибки полового воспитания детей и подростков </vt:lpstr>
      <vt:lpstr>Презентация PowerPoint</vt:lpstr>
      <vt:lpstr>Презентация PowerPoint</vt:lpstr>
      <vt:lpstr>Задача родителей на уровне семьи</vt:lpstr>
      <vt:lpstr> Половое воспитание девочек  </vt:lpstr>
      <vt:lpstr> Половое воспитание мальчиков  </vt:lpstr>
      <vt:lpstr> Половое воспитание мальчиков  </vt:lpstr>
      <vt:lpstr> Как мат влияет на половое воспитание детей и подростков </vt:lpstr>
      <vt:lpstr> Как мат влияет на половое воспитание детей и подростков </vt:lpstr>
      <vt:lpstr> Как мат влияет на половое воспитание детей и подростков </vt:lpstr>
      <vt:lpstr>Вывод</vt:lpstr>
      <vt:lpstr>  </vt:lpstr>
      <vt:lpstr>Презентация PowerPoint</vt:lpstr>
    </vt:vector>
  </TitlesOfParts>
  <Company>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Olga</cp:lastModifiedBy>
  <cp:revision>240</cp:revision>
  <cp:lastPrinted>2002-03-12T00:36:15Z</cp:lastPrinted>
  <dcterms:created xsi:type="dcterms:W3CDTF">2001-09-14T23:07:04Z</dcterms:created>
  <dcterms:modified xsi:type="dcterms:W3CDTF">2022-02-24T20:02:28Z</dcterms:modified>
</cp:coreProperties>
</file>